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71" r:id="rId4"/>
    <p:sldId id="273" r:id="rId5"/>
    <p:sldId id="274" r:id="rId6"/>
    <p:sldId id="266" r:id="rId7"/>
    <p:sldId id="269" r:id="rId8"/>
    <p:sldId id="262" r:id="rId9"/>
    <p:sldId id="281" r:id="rId10"/>
    <p:sldId id="263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88BEA-895B-48B3-89DD-7D6A25BF4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D1C5A9-6983-4EE8-A76A-D5DB0C348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CAD00-17E4-4164-8D5A-6EBA5310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9D359-8010-417F-8A1C-3EF669CF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A87B3-351D-4169-AE75-A2E806E5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8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E0137-6AED-4462-8A25-4DFA973E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D8356-CCB6-425E-96BC-6C259A2E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EB8B8-03B7-4C0F-A6F4-8FC9FB1E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C9D42-54DA-4867-80C8-55C214B1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E70E90-89F0-4FE5-9680-316023B9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9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DDEA49-C56C-4504-B68E-1539D8AF7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9C4398-B582-45B6-BC56-83B7C1B7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EFF89-4AD8-412D-9D70-1FC8A22D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0E422-9494-4554-9BC9-2B9722B1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90C3B-55CF-484F-8D03-622335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8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45385-CD85-4774-853B-A59A2884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5447A-1CD1-44F5-A750-1657E7DFE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F5B8BE-957A-44D5-BCB1-BCB545CB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825A1-3CDF-412D-9CA5-E75C4536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0F248-C542-4806-BD84-59F24407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EAC54-0429-483B-A6BE-ECEB2EFCA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33B06B-D561-4F9F-B6D7-7527790B6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5D0C87-8C65-43E8-8F64-67E25532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60105A-4498-49ED-BDAE-3B46520B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11A23-2AEA-48A0-B89F-F229F354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8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D6FFD-25CA-46CC-8CFC-19138E85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E89B9-95FA-43B2-86C4-4367EA479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C552DA-31B0-43BD-991C-9BC3236A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06BD6-20B1-45B4-BE69-AC177510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80BB-C83A-4B44-A888-8A645A96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39A41-DF54-4BF2-8430-4E357DEF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2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2D288-89A0-40E2-A9E9-0B827C01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AD94DD-F5A3-478B-B434-B480B2012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585AC7-221C-48EB-B53B-35EBDE7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8D60BD-3755-4322-984F-759B0EFBB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92B03B-6C1E-460C-B977-F405FCD42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835EFA-386C-4EBD-8D69-5E8512AD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2EFE3-3033-4AD4-B87E-64F9CB6A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A334D0-485C-491A-BD03-9894FC3A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4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54904-BFDA-414A-B8F1-4708350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80A6FB-FB17-406D-8C52-08AE0917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7A20BC-D72F-478C-B359-F6F1DF55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E24E41-DB09-4DCB-9D67-95B1B83A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4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B6D6F4-5AF6-4D52-B589-3351320C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F596C3-1A66-4BA3-A2A4-D0B2E917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40F8C6-0237-4AD5-A1A1-8CB38BA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5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FD868-A031-4A2F-B899-1205598D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459BC-4575-4FCC-8D47-095F72715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8CD6D-966F-400B-B6CE-2A299586A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A4D9C-A1D1-40DF-884E-7E4F1A49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F2C3B8-6CE4-4B84-BE42-1E27FBE8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A98F91-A0BA-4CFB-BF02-4D0401E4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5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B62B7-79C9-4B6D-B667-436D6F54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872A7C-756A-4793-BA11-CE42F3750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8308C6-F183-42AA-8345-B95391F1D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1DA73-1913-4818-A891-229AA247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D5D9A-C959-406E-9ABA-39B9EFDA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33FFE1-24D7-468B-8682-780461BF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6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78A53-AA7C-4E98-BD51-29158058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2B546A-1BF7-4FCC-87F0-A06EBE47F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E1D12-AF3A-4B86-93BA-F4008F3ED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56932-A401-4DF1-926D-D290A275E2F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C06B6-93CC-47AC-97D4-0846184E6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78012-8245-4A16-8C9F-883F960E8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52D0-8066-4F06-B7C8-E2E6B7FC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3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maneb.org/ru/izd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nfourok.ru/videouroki/206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hyperlink" Target="http://www.danet88.ru/helpst/BJD/2bjd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ressa.ru/ru/magazines/osnovyi-bezopasnosti-zhiznedeyatelnosti#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irstedu.ru/zhurnaly/bezopasnost-zhiznedeyatelnost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estnikncbg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hyperlink" Target="http://list-of-lit.ru/bezopasnost/bezopasnost-jiznedeyatelnosti-2015-2019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infourok.ru/elektronnie-resursi-po-discipline-obzh-i-bzhd-dlya-studentov-i-prepodavateley-712020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endocs.ru/v4905/?cc=1&amp;view=pdf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dogma.su/instructions/mejotrasl/pit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6293A-B151-43C0-BF1C-3221AF3D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79"/>
            <a:ext cx="10515600" cy="15472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электронных ресурсов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5A2A5BCD-C9EC-42E5-84BA-9828082E01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7" y="968187"/>
            <a:ext cx="7519395" cy="53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17FDEFBC-3B77-4A12-B361-B6E5D447B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8847" y="5302764"/>
            <a:ext cx="2922492" cy="129089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Автор-составитель: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Селиверстова И. Е. 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педагог-библиотекарь</a:t>
            </a:r>
          </a:p>
          <a:p>
            <a:pPr marL="0" indent="0" algn="ctr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7A38FF3-E27B-49BA-8D85-5BE8E8E4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01" y="5302764"/>
            <a:ext cx="1933926" cy="12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0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5A9DF-7B20-4B2F-9327-B2E60491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электронных ресурсов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CD162-C3CE-4698-A335-24A910F70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9335" y="1825625"/>
            <a:ext cx="4047850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Дополнительная информация: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Международной академии наук экологии и безопасности жизнедеятельности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http://www.maneb.org/ru/izd.php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B60538D-74AC-4523-9653-727222203F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76045"/>
            <a:ext cx="3674465" cy="3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CA7A5CE-5791-4EB6-91F6-1BFD8E64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35" y="2492214"/>
            <a:ext cx="4047851" cy="29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A18D758-1004-45D1-8F4F-6F59A9F0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17" y="5177587"/>
            <a:ext cx="7866948" cy="131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981BD59C-05D6-47FD-AE23-7D5DD355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18" y="4128512"/>
            <a:ext cx="3819096" cy="25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1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222FA-4F77-4B95-897C-09F35B4D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89B99F-EB0D-42FB-BF96-C9EAB65036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F9666B84-F930-45AF-ABBD-B0CBF7074E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" y="365124"/>
            <a:ext cx="11170023" cy="59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8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E6F90-48BA-428F-BEC0-738BB0A4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7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электронных ресурсов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2A11C8-DCDF-4C44-B0CD-6D3D7A80C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6472" y="2994213"/>
            <a:ext cx="3321422" cy="324522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понятия безопасности и чрезвычайной ситуации  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https://infourok.ru/videouroki/2063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7ECCA0-02CF-454A-BB86-CEB67CF238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36" y="1954652"/>
            <a:ext cx="3663641" cy="40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5F8EC33-0C92-474D-90D4-88BC2239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4" y="1308848"/>
            <a:ext cx="3663641" cy="38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6ED9784A-5267-4DB0-8801-E9F5CF87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64" y="4903348"/>
            <a:ext cx="2249329" cy="15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0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E50A1-2DEB-4449-B66C-729A7ABD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электронных ресурсов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C0A46-E03C-493F-9071-9714D1D56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4094" y="1882588"/>
            <a:ext cx="3375212" cy="415943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безопасности жизнедеятельности.  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://www.danet88.ru/helpst/BJD/2bjd.html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3FA8CE4-FAC4-4A25-A5C9-4906F144A1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5" y="1020733"/>
            <a:ext cx="3357202" cy="3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E76EB0B2-26EB-4FA1-AEF8-FC830F6C0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03" y="4358814"/>
            <a:ext cx="2765612" cy="20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A4801BF5-597D-4B38-B12C-FCAA142A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32" y="2119594"/>
            <a:ext cx="1972235" cy="28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9275CB40-EBB6-4094-A054-41487166B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36" y="2926923"/>
            <a:ext cx="2522580" cy="356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C6CFECDC-BC8F-48CB-9168-DB5ADB98D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70" y="5394481"/>
            <a:ext cx="1554330" cy="109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5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1880D-0F8D-4A1E-AF10-D45A765F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93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электронных ресурсов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795F08-5EEA-4697-B017-B1F15D8E5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12219"/>
            <a:ext cx="5257800" cy="4584421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безопасности»:  информационно-методический журнал для преподавателей курса ОБЖ образовательных учреждений. 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http://pressa.ru/ru/magazines/osnovyi-bezopasnosti-zhiznedeyatelnosti#/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задачи издания: помочь преподавателям курса ОБЖ в подготовке и проведении занятий по данному предмету, формирование культуры безопасности у детей и молодёжи, распространение положительного опыта преподавания данного курса. В журнале публикуются статьи в соответствии с учебными программами курса.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1F5FFE-B652-4D36-B4C3-D0B97F8607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79" y="1546673"/>
            <a:ext cx="3532094" cy="46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0CF459B-D2D2-4EA6-A0D1-430C711AE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6" y="5268607"/>
            <a:ext cx="1933926" cy="12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7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F0954-29C8-41E0-84E8-8197D699A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электронных ресурсов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1894C-6D79-4388-BB95-9B78F455D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6571"/>
            <a:ext cx="5257800" cy="47703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жизнедеятельности»:  учебно-методический журнал.-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http://firstedu.ru/zhurnaly/bezopasnost-zhiznedeyatelnosti/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освещает современное состояние, тенденции и журнале освещаются достижения и перспективы в области исследования природных и техногенных опасностей, их контроля и мониторинга, защиты человека и окружающей среды, вопросы предотвращения аварий, катастроф и ликвидации их последствий. Основные тематические направления журнала: безопасность труда, промышленная безопасность, экология, чрезвычайные ситуации, образование в области безопасности жизнедеятельности</a:t>
            </a: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C6F4FA-8816-4473-9937-8DC5CF6D82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6" y="1406571"/>
            <a:ext cx="3361798" cy="46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8413EAC-B728-4EEA-949D-924711D9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67" y="5222346"/>
            <a:ext cx="1933926" cy="12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4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09588-E6A2-4D9D-8B53-C409E9E4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электронных ресурсов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42B5E6-64DB-423B-9179-92FDC261E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283587"/>
            <a:ext cx="5257799" cy="5027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Вестник НЦБЖД: научно-методический и информационный журнал 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https://vestnikncbgd.ru/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является площадкой, где специалисты могут обмениваться знаниями и опытом,  вырабатывать новые подходы, методы и средства решения вопросов безопасности жизнедеятельности человека. В издании публикуются статьи о безопасности жизнедеятельности, результаты исследований в данной сфере, опыт  России и зарубежных стран, методические материалы, информацию о конференциях, библиографические обзоры и критические рецензии, нормативные документы.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8C830CF-630D-4C62-99CC-6FA5BD3F96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283588"/>
            <a:ext cx="3612856" cy="45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C050001-1155-475A-B15C-775E01A5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92" y="5463636"/>
            <a:ext cx="1541930" cy="1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1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EEB5C-41C4-4EE8-8E15-F6AA1B9C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2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электронных ресурсов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7534E2-2CC4-4B62-AA0E-3D4582195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9941" y="1721224"/>
            <a:ext cx="4018316" cy="457442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Актуальный список литературы по теме: «Безопасность жизнедеятельности»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http://list-of-lit.ru/bezopasnost/bezopasnost-jiznedeyatelnosti-2015-2019.htm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9C29FB94-A652-4CEE-884A-6FEE4038AE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2" y="1328752"/>
            <a:ext cx="4426514" cy="30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>
            <a:extLst>
              <a:ext uri="{FF2B5EF4-FFF2-40B4-BE49-F238E27FC236}">
                <a16:creationId xmlns:a16="http://schemas.microsoft.com/office/drawing/2014/main" id="{0B1D3A1F-C962-4C74-A372-22D8E756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5" y="1897063"/>
            <a:ext cx="2029816" cy="30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>
            <a:extLst>
              <a:ext uri="{FF2B5EF4-FFF2-40B4-BE49-F238E27FC236}">
                <a16:creationId xmlns:a16="http://schemas.microsoft.com/office/drawing/2014/main" id="{44C08D52-2318-474E-BCA1-1CD31E6F4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56" y="2918181"/>
            <a:ext cx="2346125" cy="34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>
            <a:extLst>
              <a:ext uri="{FF2B5EF4-FFF2-40B4-BE49-F238E27FC236}">
                <a16:creationId xmlns:a16="http://schemas.microsoft.com/office/drawing/2014/main" id="{78DCF076-BDC0-4CD1-8253-EF54EDF5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71" y="2896459"/>
            <a:ext cx="2346125" cy="35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A9CE5EF5-2AD6-4B7F-860F-EEFC88D7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927" y="5295529"/>
            <a:ext cx="1554330" cy="109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0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A9CEF-B951-4832-BF0E-A71F01B6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электронных ресурсов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D76FC-A6B0-4814-A7C1-C7D5206DE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2824" y="1631575"/>
            <a:ext cx="4603376" cy="4545387"/>
          </a:xfrm>
        </p:spPr>
        <p:txBody>
          <a:bodyPr>
            <a:normAutofit/>
          </a:bodyPr>
          <a:lstStyle/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информация: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материалов по дисциплине ОБЖ, БЖД (для обучающихся и преподавателей)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https://infourok.ru/elektronnie-resursi-po-discipline-obzh-i-bzhd-dlya-studentov-i-prepodavateley-712020.html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5514709F-A108-42C8-8089-514C6F9C3F1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44705"/>
            <a:ext cx="5777753" cy="483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5293FB1-CCBD-4CBB-9F6E-9C929186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158" y="5029504"/>
            <a:ext cx="1719042" cy="114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2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51657-FD3E-4AE2-8F76-ADF180239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электронных ресурсов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8F29F5-FFCF-4418-A95C-634B6EE4E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3129" y="1825625"/>
            <a:ext cx="4020670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Дополнительная   информация:</a:t>
            </a:r>
          </a:p>
          <a:p>
            <a:pPr algn="just"/>
            <a:endParaRPr lang="ru-RU" sz="2400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инструкции по охране труда для работников системы общественного питания.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https://dogma.su/instructions/mejotrasl/pit/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ru-RU" sz="2400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Бурашников, Ю. М. Охрана труда в пищевой промышленности, общественном питании и торговле: учеб. – 2007.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https://gendocs.ru/v4905/?cc=1&amp;view=pdf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6D930F7-24BB-4B30-964A-2FE7003FF0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8" y="957061"/>
            <a:ext cx="25163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3278179-0E76-4964-89F9-15B9903A2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05" y="1549600"/>
            <a:ext cx="2516307" cy="37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E1531219-2C93-4F1E-91AA-C22695EC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71" y="2457885"/>
            <a:ext cx="242483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CC8AC08B-443D-45E9-9F86-EDBC9BBB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3" y="3063874"/>
            <a:ext cx="21868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27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552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ГАПОУ СО «ТИПУ «Кулинар» виртуальная выставка электронных ресурсов  </vt:lpstr>
      <vt:lpstr>ГАПОУ СО «ТИПУ «Кулинар» виртуальная выставка электронных ресурсов</vt:lpstr>
      <vt:lpstr>ГАПОУ СО «ТИПУ «Кулинар» виртуальная выставка электронных ресурсов</vt:lpstr>
      <vt:lpstr>ГАПОУ СО «ТИПУ «Кулинар» виртуальная выставка электронных ресурсов</vt:lpstr>
      <vt:lpstr>ГАПОУ СО «ТИПУ «Кулинар» виртуальная выставка электронных ресурсов</vt:lpstr>
      <vt:lpstr>ГАПОУ СО «ТИПУ «Кулинар» виртуальная выставка электронных ресурсов</vt:lpstr>
      <vt:lpstr>ГАПОУ СО «ТИПУ «Кулинар» виртуальная выставка электронных ресурсов</vt:lpstr>
      <vt:lpstr>ГАПОУ СО «ТИПУ «Кулинар» виртуальная выставка электронных ресурсов</vt:lpstr>
      <vt:lpstr>ГАПОУ СО «ТИПУ «Кулинар» виртуальная выставка электронных ресурсов</vt:lpstr>
      <vt:lpstr>ГАПОУ СО «ТИПУ «Кулинар» виртуальная выставка электронных ресурсов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СО «Типу «Кулинар» Виртуальная выставка</dc:title>
  <dc:creator>User</dc:creator>
  <cp:lastModifiedBy>User</cp:lastModifiedBy>
  <cp:revision>42</cp:revision>
  <dcterms:created xsi:type="dcterms:W3CDTF">2020-04-29T07:43:46Z</dcterms:created>
  <dcterms:modified xsi:type="dcterms:W3CDTF">2020-04-30T08:16:39Z</dcterms:modified>
</cp:coreProperties>
</file>