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79" r:id="rId3"/>
    <p:sldId id="281" r:id="rId4"/>
    <p:sldId id="282" r:id="rId5"/>
    <p:sldId id="285" r:id="rId6"/>
    <p:sldId id="286" r:id="rId7"/>
    <p:sldId id="290" r:id="rId8"/>
    <p:sldId id="284" r:id="rId9"/>
    <p:sldId id="287" r:id="rId10"/>
    <p:sldId id="288" r:id="rId11"/>
    <p:sldId id="27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8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218AFE-5A20-437A-9BCA-D16801FF8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01DE00-7801-4787-B514-F35CEE99D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58A48F-ADDD-45FC-8D7B-BB3DE4389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220-024E-42BA-B25A-425B8B03EF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B80492-0597-4C0A-BBDA-BE4653EE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D9CC3C-3D96-4E37-9273-1F464F1B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F435-CEA3-4CF9-8EFE-09F5B0D21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7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8C4E9-8C18-484B-AC86-3E813B28C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E0354E-571B-4D0C-82E7-401A14319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012B78-644F-4339-B37C-B36B8FCA3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220-024E-42BA-B25A-425B8B03EF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1B61F-2EE8-469A-9742-C75E8D03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CF565-99A0-4D5E-9FBC-D71C158E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F435-CEA3-4CF9-8EFE-09F5B0D21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2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456DB93-2829-4DD5-89B8-B12D2597A5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192C48-5593-4C98-9578-F3904FE37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447CFB-BB93-4B9A-91F0-F4066ED44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220-024E-42BA-B25A-425B8B03EF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6C9264-D1F6-4401-899A-8E333D55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D9B3C8-5456-46D7-942B-677FD308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F435-CEA3-4CF9-8EFE-09F5B0D21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1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C91C47-F48A-47FD-9C4E-74933E15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3C7ED9-84B3-472B-99E2-44E5FA05F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90A4B-8F04-4DE4-A511-56DE69338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220-024E-42BA-B25A-425B8B03EF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B4A3D8-2251-4546-AFF6-199F55CA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A5A6C8-A0AD-4E03-988C-02E118C88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F435-CEA3-4CF9-8EFE-09F5B0D21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290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1B2F84-1C5F-41C5-A2BC-DB2F831BD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8A9332-B6EF-42E5-9E69-1DE9CF159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5F3CE8-8095-4C7B-85B5-2B6F406FA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220-024E-42BA-B25A-425B8B03EF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90B2C2-2635-4800-9B09-8D584FF6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53994-2F4B-48C6-8FCC-5B3ED83C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F435-CEA3-4CF9-8EFE-09F5B0D21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86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B12410-93BC-4F36-A320-7EDF7C99C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F54527-6DEE-4DD6-9C19-5E3713D8F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1CC666-3731-49D1-A606-2E5F01D19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6C3B67-7991-4FB0-8692-6B54A439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220-024E-42BA-B25A-425B8B03EF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EEE5C1-B1CB-4F2B-B60F-BDA2D777B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11A7D9-658C-453E-9475-7007B28B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F435-CEA3-4CF9-8EFE-09F5B0D21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6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EA33A5-8033-4C7F-B774-4B3C4276F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9D8BCB-5615-421A-89FD-4BD8764DF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CB8422-572E-4714-BA88-2F9B01360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954D14-95DF-4998-8D60-403196D5D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0BA227-0A1B-4986-B30D-0D17F8F21D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289955-181E-434B-AB2D-ADEE9D41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220-024E-42BA-B25A-425B8B03EF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93F0A6-08AD-4B24-A46E-7F582D293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F0ED00-B1DE-4FA4-900D-C95F348A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F435-CEA3-4CF9-8EFE-09F5B0D21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05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B9B67-9F20-46DC-87B4-F29C7CAF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10E3C1-CC7F-4EA8-BE6A-4DDA0D7E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220-024E-42BA-B25A-425B8B03EF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16077D-232E-4EC8-B2F2-723BCE52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A937060-6467-4043-9C36-A4366FFB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F435-CEA3-4CF9-8EFE-09F5B0D21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1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B459BC-A3C7-4CA8-8389-A754F7691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220-024E-42BA-B25A-425B8B03EF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E867C58-67E6-4FA9-86EA-619A4381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1B4D75-6DF0-49B3-9C3A-4A3B32DEC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F435-CEA3-4CF9-8EFE-09F5B0D21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39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1180E-BA72-43A6-8EB2-54DE8B66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B9A191-B858-4F8F-ACA8-0139C2167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588C65-E710-48B5-B8AA-17B6AE4C6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89AAE4-77C6-444A-9117-BD096D14D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220-024E-42BA-B25A-425B8B03EF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A29255-AB4B-45C5-85FD-1688CE34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1EC7715-9CC2-4F1D-AABB-643AF74E7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F435-CEA3-4CF9-8EFE-09F5B0D21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83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06D2B-A74E-4867-BB74-38546E8D3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3D2281-78CC-433A-AEA2-9C49268CB5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544F4B-98A0-4FD5-9C3C-097B609A0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83314E-FFD6-42FD-9B61-A0A98977E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2220-024E-42BA-B25A-425B8B03EF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70D00-F73A-4D89-92DF-5E18CB692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AC40F3-F0FE-401F-A7AE-3F837D13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F435-CEA3-4CF9-8EFE-09F5B0D21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14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28350-F765-47A3-A203-CA185B8D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2D6A07-4543-48F8-B7C4-2C4F430D6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E02D0-43DA-47A7-94EF-1C2342749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62220-024E-42BA-B25A-425B8B03EFD4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175333-F263-42B6-B7B7-FE5693CDD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BEB259-FCE1-4A4D-ADFB-F2BA6AAB6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F435-CEA3-4CF9-8EFE-09F5B0D21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7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libreed.ru/ulichnyj-kot-po-imeni-bob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rulit.me/tag/fantasy/all/16/popular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litmir.me/br/?b=14257&amp;p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avidreaders.ru/book/klyuch-dlya-peshki.htm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knigogid.com/books/fantastika-i-fjentezi/uzhasy-i-mistika/81437-stiven-king-strana-radosti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royallib.com/book/fellouz_dgulian/belgraviya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mir.me/br/?b=26915&amp;p=1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litmir.me/bd/?b=135891&amp;p=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royallib.com/book/lavrinovich_asya/ot_odnogo_zaytsa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B95A6AF-78C9-427E-B05E-EF1717CF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15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книжная выставка «Читаем летом»</a:t>
            </a:r>
            <a:endParaRPr lang="ru-RU" sz="2400" i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8300FC4-1DDC-475C-9810-ED5C1F210BB2}"/>
              </a:ext>
            </a:extLst>
          </p:cNvPr>
          <p:cNvSpPr/>
          <p:nvPr/>
        </p:nvSpPr>
        <p:spPr>
          <a:xfrm>
            <a:off x="9144000" y="5289175"/>
            <a:ext cx="26356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Автор-составитель:</a:t>
            </a:r>
          </a:p>
          <a:p>
            <a:pPr algn="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Селиверстова И. Е.</a:t>
            </a:r>
          </a:p>
          <a:p>
            <a:pPr algn="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Педагог-библиотекарь</a:t>
            </a:r>
          </a:p>
        </p:txBody>
      </p:sp>
      <p:pic>
        <p:nvPicPr>
          <p:cNvPr id="9" name="Picture 4" descr="Присяжный рыцарь (Верный меч)">
            <a:extLst>
              <a:ext uri="{FF2B5EF4-FFF2-40B4-BE49-F238E27FC236}">
                <a16:creationId xmlns:a16="http://schemas.microsoft.com/office/drawing/2014/main" id="{EB08CD51-76BD-44FB-99EB-73CDAB5C7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3" y="1452282"/>
            <a:ext cx="1774452" cy="270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463F4A6E-C86B-47AF-95CA-42F57798C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8" y="3766295"/>
            <a:ext cx="1858114" cy="272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Ирина Кайлес - Ключ для пешки">
            <a:extLst>
              <a:ext uri="{FF2B5EF4-FFF2-40B4-BE49-F238E27FC236}">
                <a16:creationId xmlns:a16="http://schemas.microsoft.com/office/drawing/2014/main" id="{AA5DA4B1-EE9E-4F80-AFE1-AF0E3FC4E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495" y="1437102"/>
            <a:ext cx="1774452" cy="273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Стивен Кинг - Страна радости">
            <a:extLst>
              <a:ext uri="{FF2B5EF4-FFF2-40B4-BE49-F238E27FC236}">
                <a16:creationId xmlns:a16="http://schemas.microsoft.com/office/drawing/2014/main" id="{606C00C3-E3B2-43D0-8D79-0960C3CBB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275" y="1391932"/>
            <a:ext cx="1774452" cy="286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Феллоуз Джулиан - Белгравия скачать бесплатно">
            <a:extLst>
              <a:ext uri="{FF2B5EF4-FFF2-40B4-BE49-F238E27FC236}">
                <a16:creationId xmlns:a16="http://schemas.microsoft.com/office/drawing/2014/main" id="{DF055012-7AC5-4CFB-AB27-7FC00847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055" y="1429121"/>
            <a:ext cx="1816945" cy="279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Мариам Петросян - Дом, в котором...">
            <a:extLst>
              <a:ext uri="{FF2B5EF4-FFF2-40B4-BE49-F238E27FC236}">
                <a16:creationId xmlns:a16="http://schemas.microsoft.com/office/drawing/2014/main" id="{4C91534D-B77D-4E5E-8B05-F45728DD8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328" y="1496656"/>
            <a:ext cx="1835830" cy="260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Лавринович Ася - От одного Зайца скачать бесплатно">
            <a:extLst>
              <a:ext uri="{FF2B5EF4-FFF2-40B4-BE49-F238E27FC236}">
                <a16:creationId xmlns:a16="http://schemas.microsoft.com/office/drawing/2014/main" id="{FA8EE3FF-0F53-4E03-B040-F81EA7859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87" y="3763584"/>
            <a:ext cx="1654874" cy="26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Уличный кот по имени Боб">
            <a:extLst>
              <a:ext uri="{FF2B5EF4-FFF2-40B4-BE49-F238E27FC236}">
                <a16:creationId xmlns:a16="http://schemas.microsoft.com/office/drawing/2014/main" id="{E2ABB9BA-CAB3-4F4C-A846-A697AAB95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744" y="3811714"/>
            <a:ext cx="1674206" cy="256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Объект 5">
            <a:extLst>
              <a:ext uri="{FF2B5EF4-FFF2-40B4-BE49-F238E27FC236}">
                <a16:creationId xmlns:a16="http://schemas.microsoft.com/office/drawing/2014/main" id="{556C71AC-637F-491E-A5A0-1BA842C95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99" y="3763584"/>
            <a:ext cx="1657123" cy="25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7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EE6D59-1ADF-4CF2-88EE-50C1E637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105"/>
            <a:ext cx="10515600" cy="9078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книжная выставка «Читаем летом»</a:t>
            </a:r>
            <a:endParaRPr lang="ru-RU" sz="2400" i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99563E-B0AE-4744-A6F8-E72721647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059" y="1825625"/>
            <a:ext cx="7050741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Джеймс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«Уличный кот по имени Боб»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Современная проза, Биография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к книге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Перед вами международный бестселлер! «Уличный кот по имени Боб» - удивительная книга о том, как рыжий кот спас жизнь бездомному музыканту. В этой истории два главных героя - Джеймс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Боуэн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уличный лондонский музыкант, и рыжий Боб, уличный лондонский кот. Они были бездомными и одинокими, но однажды повстречали друг друга… 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https://libreed.ru/ulichnyj-kot-po-imeni-bob.html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Уличный кот по имени Боб">
            <a:extLst>
              <a:ext uri="{FF2B5EF4-FFF2-40B4-BE49-F238E27FC236}">
                <a16:creationId xmlns:a16="http://schemas.microsoft.com/office/drawing/2014/main" id="{1CFD3F3A-4FE2-4EB8-880F-E4A021FA49E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79" y="2177396"/>
            <a:ext cx="2383227" cy="364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A5FBB45-3E44-43EF-8CA0-8AFD341DD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3" y="347195"/>
            <a:ext cx="1452482" cy="197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88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BBABFDB-3AAF-4ABD-AAB2-9227CDBDF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6" y="320255"/>
            <a:ext cx="11438626" cy="633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806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94366E-D1AA-43E8-A53A-CA04CE93C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369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книжная выставка «Читаем летом»</a:t>
            </a:r>
            <a:endParaRPr lang="ru-RU" sz="2400" i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C46E68-A72B-4BA0-95F4-F4667E780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059" y="1825625"/>
            <a:ext cx="7050741" cy="435133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Мартин Джордж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Рэймонд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Ричард «Верный меч»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Фэнтези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к книге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Продолжение приключений межевого рыцаря сира Дункана Высокого (он 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Дунк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 Блошиного Конца, он же будущий Лорд-Командующий Королевской Гвардии, он же предок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Бриенны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Тартской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Девы) и его юного оруженосца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Эгга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(он же младший брат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Эйемона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Таргариена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мейстера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Ночного Дозора и, в будущем, король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Эйегон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Таргариен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прозванный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Эйегоном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Невероятным).-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https://www.rulit.me/tag/fantasy/all/16/popular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Picture 4" descr="Присяжный рыцарь (Верный меч)">
            <a:extLst>
              <a:ext uri="{FF2B5EF4-FFF2-40B4-BE49-F238E27FC236}">
                <a16:creationId xmlns:a16="http://schemas.microsoft.com/office/drawing/2014/main" id="{B7878065-6BC1-487D-9E8B-F0D0213183C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17" y="2006682"/>
            <a:ext cx="2617134" cy="398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EA3B97-F51E-447D-B341-A9A7E95BC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8" y="365125"/>
            <a:ext cx="1881356" cy="176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9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86C79-039E-401B-B8A5-0E850E959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751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книжная выставка «Читаем летом»</a:t>
            </a:r>
            <a:endParaRPr lang="ru-RU" sz="2400" i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A1AFB7-32FE-4D61-9677-3A629033A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8918" y="1825625"/>
            <a:ext cx="7014882" cy="435133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Дэниэл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«Цветы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Элджернона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Научно-фантастический рассказ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к книге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Эта единственная история в жанре научной фантастики, автор которой был дважды награжден сначала за рассказ, а потом за роман с одним и тем же названием, героем, сюжетом. Тридцатитрехлетний Чарли Гордон - умственно отсталый. При этом у него есть работа, друзья и непреодолимое желание учиться. Он соглашается принять участие в опасном научном эксперименте в надежде стать умным…-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https://www.litmir.me/br/?b=14257&amp;p=1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5DB8D8F-C974-4828-B3E1-FE873BA5AF7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48" y="2008093"/>
            <a:ext cx="2841007" cy="416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49359D0-530D-4B89-9D87-EBC1707911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8" y="360071"/>
            <a:ext cx="1350255" cy="200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64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DC183-7CF6-4F76-94DC-869EF0A75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00063"/>
            <a:ext cx="10515600" cy="77292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книжная выставка «Читаем летом»</a:t>
            </a:r>
            <a:endParaRPr lang="ru-RU" sz="2400" i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3AAE0B-ABA0-42CC-9A0A-44CE40CC7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6847" y="1735137"/>
            <a:ext cx="6996953" cy="453231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Кайлес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«Ключ для пешки»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Детективная фантастика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к книге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Феде пятнадцать. Он не представляет своей жизни без музыки; ненавидит отчима; страстно, но безответно влюблен. Самые заветные желания кажутся недостижимыми. Но однажды… на экране ноутбука появляется странное сообщение, предлагающее вступить в некую Игру. Награда победителю – «код доступа к счастью» и… исполнение любой мечты!  Наступает время невероятных и захватывающих приключений, опасностей, неожиданностей, загадок.  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https://avidreaders.ru/book/klyuch-dlya-peshki.html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Ирина Кайлес - Ключ для пешки">
            <a:extLst>
              <a:ext uri="{FF2B5EF4-FFF2-40B4-BE49-F238E27FC236}">
                <a16:creationId xmlns:a16="http://schemas.microsoft.com/office/drawing/2014/main" id="{7D4A0F86-F74F-4774-B6BC-3B109F68C8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5137"/>
            <a:ext cx="2940424" cy="45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617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BDD15-1CB7-4B91-A8B5-0D350C68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7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книжная выставка «Читаем летом»</a:t>
            </a:r>
            <a:endParaRPr lang="ru-RU" sz="2400" i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38904E-9454-41BE-B566-39F0C2461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72753" y="1825625"/>
            <a:ext cx="7481047" cy="435133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Стивен Кинг «Страна радости»</a:t>
            </a:r>
          </a:p>
          <a:p>
            <a:pPr marL="0" indent="0" algn="just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Ужасы и Мистика</a:t>
            </a:r>
          </a:p>
          <a:p>
            <a:pPr marL="0" indent="0" algn="just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к книге: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Девин Джонс, решивший подработать в парке развлечений «Страна радости», внезапно словно попадает в своеобразный параллельный мир. Здесь живут по своим правилам, говорят на особом языке и очень не любят, когда кто-то задает «лишние» вопросы. Особенно - если они касаются убийства молодой девушки Линды Грей, тело которой было обнаружено в парке, в павильоне «Дом ужасов». Пытаясь найти ответы на эти вопросы, Девин понимает: за ярким фасадом парка развлечений скрываются опасные тайны, а если разворошить прошлое обитателей «Страны радости». -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https://knigogid.com/books/fantastika-i-fjentezi/uzhasy-i-mistika/81437-stiven-king-strana-radosti.html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Стивен Кинг - Страна радости">
            <a:extLst>
              <a:ext uri="{FF2B5EF4-FFF2-40B4-BE49-F238E27FC236}">
                <a16:creationId xmlns:a16="http://schemas.microsoft.com/office/drawing/2014/main" id="{BA2A7223-8513-4F69-8BB6-74FE203F68A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95874"/>
            <a:ext cx="2427459" cy="392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82C026-D206-4A73-AAF3-B372355A4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47" y="523316"/>
            <a:ext cx="1777801" cy="13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09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E90E6-D2E2-4F74-99C4-B5C72DAE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544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книжная выставка «Читаем летом»</a:t>
            </a:r>
            <a:endParaRPr lang="ru-RU" sz="2400" i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355B62-550C-4466-B7F5-18B31B581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1825624"/>
            <a:ext cx="7391400" cy="466724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Джулиан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Феллоуз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«Белгравия»</a:t>
            </a:r>
          </a:p>
          <a:p>
            <a:pPr marL="0" indent="0" algn="just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Жанр: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Приключение</a:t>
            </a:r>
          </a:p>
          <a:p>
            <a:pPr marL="0" indent="0" algn="just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к книге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1840 год. Белгравия, модный аристократический район Лондона. Именно здесь приобретает дом разбогатевший Джеймс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Тренчард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прошлом простой армейский интендант. Много лет назад София, его молодая и красивая дочь, влюбилась в Эдмунда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Белласиса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отпрыска состоятельной аристократической семьи. Эдмунд погиб в битве при Ватерлоо, а вскоре во время родов умерла и София. Считая мальчика незаконнорожденным, ее родители, чтобы не позорить свое имя, отдали ребенка на воспитание в приемную семью.-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https://royallib.com/book/fellouz_dgulian/belgraviya.html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на русском языке!</a:t>
            </a:r>
          </a:p>
          <a:p>
            <a:endParaRPr lang="ru-RU" dirty="0"/>
          </a:p>
        </p:txBody>
      </p:sp>
      <p:pic>
        <p:nvPicPr>
          <p:cNvPr id="5" name="Picture 2" descr="Феллоуз Джулиан - Белгравия скачать бесплатно">
            <a:extLst>
              <a:ext uri="{FF2B5EF4-FFF2-40B4-BE49-F238E27FC236}">
                <a16:creationId xmlns:a16="http://schemas.microsoft.com/office/drawing/2014/main" id="{4E9BC4A1-C961-4081-9584-1D5647647D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8" y="1825625"/>
            <a:ext cx="283135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6268D6-C45D-4606-B93C-D75021E678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6" y="365126"/>
            <a:ext cx="1786403" cy="178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8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4256A-0A08-4E1C-A30A-1D2ED421E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книжная выставка «Читаем летом»</a:t>
            </a:r>
            <a:endParaRPr lang="ru-RU" sz="2400" i="1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7BF1EDB-8A69-4211-A9E8-A0C58BC598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49" y="1954306"/>
            <a:ext cx="2522132" cy="390020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05D1-5C76-473A-9192-2A16DD9FA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5129" y="1825625"/>
            <a:ext cx="7068671" cy="435133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Эрик-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Эмманюэль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Шмитт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«Оскар и розовая дама»</a:t>
            </a:r>
          </a:p>
          <a:p>
            <a:pPr marL="0" indent="0" algn="just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Современная проза</a:t>
            </a:r>
          </a:p>
          <a:p>
            <a:pPr marL="0" indent="0" algn="just">
              <a:buNone/>
            </a:pP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к книге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Эрик-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Эмманюэль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Шмитт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один из самых читаемых и играемых на сцене французских авторов. В каждой из книг, входящих в Цикл Незримого, - «Оскар и Розовая Дама», «Мсье Ибрагим и цветы Корана», «Дети Ноя», «Борец сумо, который никак не мог потолстеть», а также в повести «Десять детей, которых не было у мадам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Минг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блистательная интеллектуальная механика сочетается с глубокой человечностью. За внешней простотой, граничащей с минимализмом, за прозрачной ясностью стиля прячутся мудрость философской притчи, ирония, юмор.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URL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https://www.litmir.me/br/?b=26915&amp;p=1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08F22F-5350-4E35-A703-0A724DA48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5" y="304690"/>
            <a:ext cx="2028743" cy="152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9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06F97-434D-492A-A503-F0AE4201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21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книжная выставка «Читаем летом»</a:t>
            </a:r>
            <a:endParaRPr lang="ru-RU" sz="2400" i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3D9A35-71DF-4FA5-A1E1-2919C20E8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7553" y="1825625"/>
            <a:ext cx="7176247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Мариам Петросян. «Дом, в котором …»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Современная проза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к книге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Главные герои романа — подростки, живущие в интернате для инвалидов. Среди них есть лидеры, изгои, неформалы и те, кто стараются дружить со всеми. Они взрослеют, дружат и решают конфликты. В книге показано множество непростых ситуаций, и автор ненавязчиво рассказывает, как с ними справляться. –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hlinkClick r:id="rId2"/>
              </a:rPr>
              <a:t>https://www.litmir.me/bd/?b=135891&amp;p=1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Мариам Петросян - Дом, в котором...">
            <a:extLst>
              <a:ext uri="{FF2B5EF4-FFF2-40B4-BE49-F238E27FC236}">
                <a16:creationId xmlns:a16="http://schemas.microsoft.com/office/drawing/2014/main" id="{CE124F16-5D3A-4C84-BA4B-7F47B8F1DE6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77" y="2258661"/>
            <a:ext cx="2661622" cy="37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B397AA3-F627-4B7F-9868-F6B721391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8" y="365126"/>
            <a:ext cx="1459299" cy="202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4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3A45D-1EA1-4137-9768-0FD1C40F6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786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ГАПОУ СО «ТИПУ «Кулинар»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книжная выставка «Читаем летом»</a:t>
            </a:r>
            <a:endParaRPr lang="ru-RU" sz="2400" i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DBB972-D836-402A-8D5F-E8BE32A8D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59624" y="1825625"/>
            <a:ext cx="7194176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Ася Лавринович «От одного зайца»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Современная проза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Аннотация к книге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Хороших девочек всегда тянет к плохим парням. Но Рита Ромашина была уверена, что это точно ей не грозит. Особенно если речь идет о звезде физфака Артеме Зайце. Ее бесит этот жизнерадостный спортсмен, который, кажется, перепутал физический факультет с физкультурным. И уж точно она не намерена готовить с ним совместный проект. А что, если сделать жизнь Артема невыносимой, чтобы он сам отказался с ней работать? Рита задумала коварный план, только этот парень не так-то прост и тоже что-то затеял.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https://royallib.com/book/lavrinovich_asya/ot_odnogo_zaytsa.html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Лавринович Ася - От одного Зайца скачать бесплатно">
            <a:extLst>
              <a:ext uri="{FF2B5EF4-FFF2-40B4-BE49-F238E27FC236}">
                <a16:creationId xmlns:a16="http://schemas.microsoft.com/office/drawing/2014/main" id="{18059E9D-4CCF-4098-8D66-45F236A601E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33" y="1998568"/>
            <a:ext cx="2493029" cy="400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704F1A-2D9B-4EB5-BA91-68F09A98F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9" y="302420"/>
            <a:ext cx="1385709" cy="177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40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1154</Words>
  <Application>Microsoft Office PowerPoint</Application>
  <PresentationFormat>Широкоэкранный</PresentationFormat>
  <Paragraphs>46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ГАПОУ СО «ТИПУ «Кулинар» виртуальная книжная выставка «Читаем летом»</vt:lpstr>
      <vt:lpstr>ГАПОУ СО «ТИПУ «Кулинар» виртуальная книжная выставка «Читаем летом»</vt:lpstr>
      <vt:lpstr>ГАПОУ СО «ТИПУ «Кулинар» виртуальная книжная выставка «Читаем летом»</vt:lpstr>
      <vt:lpstr>ГАПОУ СО «ТИПУ «Кулинар» виртуальная книжная выставка «Читаем летом»</vt:lpstr>
      <vt:lpstr>ГАПОУ СО «ТИПУ «Кулинар» виртуальная книжная выставка «Читаем летом»</vt:lpstr>
      <vt:lpstr>ГАПОУ СО «ТИПУ «Кулинар» виртуальная книжная выставка «Читаем летом»</vt:lpstr>
      <vt:lpstr>ГАПОУ СО «ТИПУ «Кулинар» виртуальная книжная выставка «Читаем летом»</vt:lpstr>
      <vt:lpstr>ГАПОУ СО «ТИПУ «Кулинар» виртуальная книжная выставка «Читаем летом»</vt:lpstr>
      <vt:lpstr>ГАПОУ СО «ТИПУ «Кулинар» виртуальная книжная выставка «Читаем летом»</vt:lpstr>
      <vt:lpstr>ГАПОУ СО «ТИПУ «Кулинар» виртуальная книжная выставка «Читаем летом»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ГАПОУ СО «ТИПУ «Кулинар» виртуальное путешествие в мир книг</dc:title>
  <dc:creator>User</dc:creator>
  <cp:lastModifiedBy>User</cp:lastModifiedBy>
  <cp:revision>34</cp:revision>
  <dcterms:created xsi:type="dcterms:W3CDTF">2020-05-28T03:39:12Z</dcterms:created>
  <dcterms:modified xsi:type="dcterms:W3CDTF">2020-05-28T09:27:36Z</dcterms:modified>
</cp:coreProperties>
</file>